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7" r:id="rId5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1F73-C870-4AF8-9B3E-73C3C5B79C7B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79DC-8850-43DC-810E-228E1BA51F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1F73-C870-4AF8-9B3E-73C3C5B79C7B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79DC-8850-43DC-810E-228E1BA51F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1F73-C870-4AF8-9B3E-73C3C5B79C7B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79DC-8850-43DC-810E-228E1BA51F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1F73-C870-4AF8-9B3E-73C3C5B79C7B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79DC-8850-43DC-810E-228E1BA51F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1F73-C870-4AF8-9B3E-73C3C5B79C7B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79DC-8850-43DC-810E-228E1BA51F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1F73-C870-4AF8-9B3E-73C3C5B79C7B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79DC-8850-43DC-810E-228E1BA51F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1F73-C870-4AF8-9B3E-73C3C5B79C7B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79DC-8850-43DC-810E-228E1BA51F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1F73-C870-4AF8-9B3E-73C3C5B79C7B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79DC-8850-43DC-810E-228E1BA51F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1F73-C870-4AF8-9B3E-73C3C5B79C7B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79DC-8850-43DC-810E-228E1BA51F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1F73-C870-4AF8-9B3E-73C3C5B79C7B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79DC-8850-43DC-810E-228E1BA51F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1F73-C870-4AF8-9B3E-73C3C5B79C7B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79DC-8850-43DC-810E-228E1BA51F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61F73-C870-4AF8-9B3E-73C3C5B79C7B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079DC-8850-43DC-810E-228E1BA51F1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AEBE523-48EF-4C89-95B4-9495624FFC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5666"/>
          <a:stretch/>
        </p:blipFill>
        <p:spPr>
          <a:xfrm>
            <a:off x="0" y="10"/>
            <a:ext cx="6858000" cy="91439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tanding&#10;&#10;Description automatically generated">
            <a:extLst>
              <a:ext uri="{FF2B5EF4-FFF2-40B4-BE49-F238E27FC236}">
                <a16:creationId xmlns:a16="http://schemas.microsoft.com/office/drawing/2014/main" id="{91BF9D66-81AF-42FB-AC3F-998B9C75A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9" y="0"/>
            <a:ext cx="3390900" cy="9144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A57A3AD-BAC5-4DCD-B4D1-9EFBA43F4E8B}"/>
              </a:ext>
            </a:extLst>
          </p:cNvPr>
          <p:cNvSpPr/>
          <p:nvPr/>
        </p:nvSpPr>
        <p:spPr>
          <a:xfrm>
            <a:off x="2972920" y="395536"/>
            <a:ext cx="3816424" cy="33123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/>
              <a:t>Στο σχέδιο και στις φωτογραφίες βλέπετε έναν πήλινο Κένταυρο του 6ου αι. π.Χ., που εκτίθεται στην Αίθουσα 4 του Κυπριακού Μουσείου. Ο Κένταυρος αυτός βρέθηκε σε ένα αρχαίο ιερό που ανασκάφηκε στο χωριό </a:t>
            </a:r>
          </a:p>
          <a:p>
            <a:pPr algn="ctr"/>
            <a:r>
              <a:rPr lang="el-GR" sz="2000" b="1" dirty="0"/>
              <a:t>Αγία Ειρήνη</a:t>
            </a:r>
            <a:r>
              <a:rPr lang="el-GR" b="1" dirty="0"/>
              <a:t>.</a:t>
            </a:r>
            <a:endParaRPr lang="en-GB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CC2ECB-5B53-4376-A8BC-6B17634488E0}"/>
              </a:ext>
            </a:extLst>
          </p:cNvPr>
          <p:cNvSpPr/>
          <p:nvPr/>
        </p:nvSpPr>
        <p:spPr>
          <a:xfrm>
            <a:off x="3044928" y="8028384"/>
            <a:ext cx="3672408" cy="86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br>
              <a:rPr lang="en-GB" dirty="0"/>
            </a:br>
            <a:r>
              <a:rPr lang="el-GR" b="1" dirty="0"/>
              <a:t>ΠΗΓΗ</a:t>
            </a:r>
            <a:r>
              <a:rPr lang="el-GR" dirty="0"/>
              <a:t>: </a:t>
            </a:r>
            <a:r>
              <a:rPr lang="en-GB" b="1" u="sng" dirty="0" err="1"/>
              <a:t>Τμήμ</a:t>
            </a:r>
            <a:r>
              <a:rPr lang="en-GB" b="1" u="sng" dirty="0"/>
              <a:t>α Αρχαιοτήτων Κύπρου/ Department of Antiquities Cyprus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89036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708F2-F53A-4DCB-B3CF-1888D439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A picture containing building, man, elephant, standing&#10;&#10;Description automatically generated">
            <a:extLst>
              <a:ext uri="{FF2B5EF4-FFF2-40B4-BE49-F238E27FC236}">
                <a16:creationId xmlns:a16="http://schemas.microsoft.com/office/drawing/2014/main" id="{1270C783-B9CB-4388-835A-F156B84C6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324"/>
            <a:ext cx="6858000" cy="856135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F334391-71DD-4A28-8E1E-63EB3E13B4F8}"/>
              </a:ext>
            </a:extLst>
          </p:cNvPr>
          <p:cNvSpPr/>
          <p:nvPr/>
        </p:nvSpPr>
        <p:spPr>
          <a:xfrm>
            <a:off x="346065" y="264088"/>
            <a:ext cx="3672408" cy="86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br>
              <a:rPr lang="en-GB" dirty="0"/>
            </a:br>
            <a:r>
              <a:rPr lang="el-GR" b="1" dirty="0"/>
              <a:t>ΠΗΓΗ</a:t>
            </a:r>
            <a:r>
              <a:rPr lang="el-GR" dirty="0"/>
              <a:t>: </a:t>
            </a:r>
            <a:r>
              <a:rPr lang="en-GB" b="1" u="sng" dirty="0" err="1"/>
              <a:t>Τμήμ</a:t>
            </a:r>
            <a:r>
              <a:rPr lang="en-GB" b="1" u="sng" dirty="0"/>
              <a:t>α Αρχαιοτήτων Κύπρου/ Department of Antiquities Cyprus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376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378" y="1407607"/>
            <a:ext cx="6029966" cy="151216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l-GR" b="1" u="sng" dirty="0">
                <a:solidFill>
                  <a:schemeClr val="tx1"/>
                </a:solidFill>
              </a:rPr>
              <a:t>ΑΠΟΣΤΟΛΗ 1</a:t>
            </a:r>
            <a:r>
              <a:rPr lang="el-GR" b="1" dirty="0">
                <a:solidFill>
                  <a:schemeClr val="tx1"/>
                </a:solidFill>
              </a:rPr>
              <a:t>: Τύπωσε και χρωμάτισε τον δικό σου Κένταυρο. Μπορείς να προσθέσεις οτιδήποτε θελήσεις ή να βλέπεις την πραγματική φωτογραφία του ευρήματος.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78" y="3211766"/>
            <a:ext cx="6029966" cy="553669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l-GR" b="1" u="sng" dirty="0">
                <a:solidFill>
                  <a:schemeClr val="tx1"/>
                </a:solidFill>
              </a:rPr>
              <a:t>ΑΠΟΣΤΟΛΗ 2</a:t>
            </a:r>
            <a:r>
              <a:rPr lang="el-GR" b="1" dirty="0">
                <a:solidFill>
                  <a:schemeClr val="tx1"/>
                </a:solidFill>
              </a:rPr>
              <a:t>: Ώρα για έρευνα. Ψάξε και βρες πληροφορίες για τους Κένταυρους.</a:t>
            </a:r>
          </a:p>
          <a:p>
            <a:pPr>
              <a:lnSpc>
                <a:spcPct val="150000"/>
              </a:lnSpc>
            </a:pPr>
            <a:r>
              <a:rPr lang="el-GR" dirty="0">
                <a:solidFill>
                  <a:schemeClr val="tx1"/>
                </a:solidFill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r>
              <a:rPr lang="en-GB" dirty="0">
                <a:solidFill>
                  <a:schemeClr val="tx1"/>
                </a:solidFill>
              </a:rPr>
              <a:t>-------------------------------------------------------------------------------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8880" y="395536"/>
            <a:ext cx="4176464" cy="720079"/>
          </a:xfrm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3000" dirty="0"/>
              <a:t>Αρχαιολόγοι σε δράση!</a:t>
            </a:r>
          </a:p>
        </p:txBody>
      </p:sp>
      <p:pic>
        <p:nvPicPr>
          <p:cNvPr id="2050" name="Picture 2" descr="Boy And Girl In Safari Outfits. Vector Clip Art Cartoon ...">
            <a:extLst>
              <a:ext uri="{FF2B5EF4-FFF2-40B4-BE49-F238E27FC236}">
                <a16:creationId xmlns:a16="http://schemas.microsoft.com/office/drawing/2014/main" id="{365519D4-DC13-4B38-BB92-175DE1B32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09" y="124771"/>
            <a:ext cx="1844824" cy="128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109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Αρχαιολόγοι σε δράση!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μυστήριο της τσάντας</dc:title>
  <dc:creator>Despina</dc:creator>
  <cp:lastModifiedBy>despina eracleous</cp:lastModifiedBy>
  <cp:revision>14</cp:revision>
  <dcterms:created xsi:type="dcterms:W3CDTF">2018-10-08T18:02:51Z</dcterms:created>
  <dcterms:modified xsi:type="dcterms:W3CDTF">2020-04-26T17:06:14Z</dcterms:modified>
</cp:coreProperties>
</file>