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94" r:id="rId3"/>
    <p:sldId id="280" r:id="rId4"/>
    <p:sldId id="295" r:id="rId5"/>
    <p:sldId id="296" r:id="rId6"/>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3E00-5E5F-4CEB-9D4C-361E78205E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AC4FD123-70BE-475E-9D0A-E4FEC4D363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1455C239-A187-438C-B833-54D66A683597}"/>
              </a:ext>
            </a:extLst>
          </p:cNvPr>
          <p:cNvSpPr>
            <a:spLocks noGrp="1"/>
          </p:cNvSpPr>
          <p:nvPr>
            <p:ph type="dt" sz="half" idx="10"/>
          </p:nvPr>
        </p:nvSpPr>
        <p:spPr/>
        <p:txBody>
          <a:bodyPr/>
          <a:lstStyle/>
          <a:p>
            <a:fld id="{3D1F3DFA-BB96-406C-AEA3-64FF19C7A65C}" type="datetimeFigureOut">
              <a:rPr lang="en-CY" smtClean="0"/>
              <a:t>03/05/2020</a:t>
            </a:fld>
            <a:endParaRPr lang="en-CY"/>
          </a:p>
        </p:txBody>
      </p:sp>
      <p:sp>
        <p:nvSpPr>
          <p:cNvPr id="5" name="Footer Placeholder 4">
            <a:extLst>
              <a:ext uri="{FF2B5EF4-FFF2-40B4-BE49-F238E27FC236}">
                <a16:creationId xmlns:a16="http://schemas.microsoft.com/office/drawing/2014/main" id="{B58A59BF-2505-4C35-9D21-14E27EB87D29}"/>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51BBCF28-DCCE-4AC1-B170-767F26FBA456}"/>
              </a:ext>
            </a:extLst>
          </p:cNvPr>
          <p:cNvSpPr>
            <a:spLocks noGrp="1"/>
          </p:cNvSpPr>
          <p:nvPr>
            <p:ph type="sldNum" sz="quarter" idx="12"/>
          </p:nvPr>
        </p:nvSpPr>
        <p:spPr/>
        <p:txBody>
          <a:bodyPr/>
          <a:lstStyle/>
          <a:p>
            <a:fld id="{3917F574-685C-4C96-9018-BD78B1E6C0AD}" type="slidenum">
              <a:rPr lang="en-CY" smtClean="0"/>
              <a:t>‹#›</a:t>
            </a:fld>
            <a:endParaRPr lang="en-CY"/>
          </a:p>
        </p:txBody>
      </p:sp>
    </p:spTree>
    <p:extLst>
      <p:ext uri="{BB962C8B-B14F-4D97-AF65-F5344CB8AC3E}">
        <p14:creationId xmlns:p14="http://schemas.microsoft.com/office/powerpoint/2010/main" val="80626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49DC-8591-4C71-AC62-BFCAB319C128}"/>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B84CA338-D98B-40CE-88B2-9B77B073D3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6736640E-B705-456E-BA56-7A2A09CB9FCF}"/>
              </a:ext>
            </a:extLst>
          </p:cNvPr>
          <p:cNvSpPr>
            <a:spLocks noGrp="1"/>
          </p:cNvSpPr>
          <p:nvPr>
            <p:ph type="dt" sz="half" idx="10"/>
          </p:nvPr>
        </p:nvSpPr>
        <p:spPr/>
        <p:txBody>
          <a:bodyPr/>
          <a:lstStyle/>
          <a:p>
            <a:fld id="{3D1F3DFA-BB96-406C-AEA3-64FF19C7A65C}" type="datetimeFigureOut">
              <a:rPr lang="en-CY" smtClean="0"/>
              <a:t>03/05/2020</a:t>
            </a:fld>
            <a:endParaRPr lang="en-CY"/>
          </a:p>
        </p:txBody>
      </p:sp>
      <p:sp>
        <p:nvSpPr>
          <p:cNvPr id="5" name="Footer Placeholder 4">
            <a:extLst>
              <a:ext uri="{FF2B5EF4-FFF2-40B4-BE49-F238E27FC236}">
                <a16:creationId xmlns:a16="http://schemas.microsoft.com/office/drawing/2014/main" id="{8EB6FF4C-ADE2-4819-9DC5-8E24F9164667}"/>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4B0D2CD9-28E3-473B-85A7-2D1A74BF18CF}"/>
              </a:ext>
            </a:extLst>
          </p:cNvPr>
          <p:cNvSpPr>
            <a:spLocks noGrp="1"/>
          </p:cNvSpPr>
          <p:nvPr>
            <p:ph type="sldNum" sz="quarter" idx="12"/>
          </p:nvPr>
        </p:nvSpPr>
        <p:spPr/>
        <p:txBody>
          <a:bodyPr/>
          <a:lstStyle/>
          <a:p>
            <a:fld id="{3917F574-685C-4C96-9018-BD78B1E6C0AD}" type="slidenum">
              <a:rPr lang="en-CY" smtClean="0"/>
              <a:t>‹#›</a:t>
            </a:fld>
            <a:endParaRPr lang="en-CY"/>
          </a:p>
        </p:txBody>
      </p:sp>
    </p:spTree>
    <p:extLst>
      <p:ext uri="{BB962C8B-B14F-4D97-AF65-F5344CB8AC3E}">
        <p14:creationId xmlns:p14="http://schemas.microsoft.com/office/powerpoint/2010/main" val="49462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016B7-105D-464E-BF80-38376D06E6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057FE15F-28F2-466C-AAB8-0A58C82AEE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5854F0D-F5A1-4FD1-B320-CD88765A76DD}"/>
              </a:ext>
            </a:extLst>
          </p:cNvPr>
          <p:cNvSpPr>
            <a:spLocks noGrp="1"/>
          </p:cNvSpPr>
          <p:nvPr>
            <p:ph type="dt" sz="half" idx="10"/>
          </p:nvPr>
        </p:nvSpPr>
        <p:spPr/>
        <p:txBody>
          <a:bodyPr/>
          <a:lstStyle/>
          <a:p>
            <a:fld id="{3D1F3DFA-BB96-406C-AEA3-64FF19C7A65C}" type="datetimeFigureOut">
              <a:rPr lang="en-CY" smtClean="0"/>
              <a:t>03/05/2020</a:t>
            </a:fld>
            <a:endParaRPr lang="en-CY"/>
          </a:p>
        </p:txBody>
      </p:sp>
      <p:sp>
        <p:nvSpPr>
          <p:cNvPr id="5" name="Footer Placeholder 4">
            <a:extLst>
              <a:ext uri="{FF2B5EF4-FFF2-40B4-BE49-F238E27FC236}">
                <a16:creationId xmlns:a16="http://schemas.microsoft.com/office/drawing/2014/main" id="{C9127D6F-2E77-4E98-8910-7CC462B3DF7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1A5F2CE8-31E8-4CC2-BFE6-205A0AB2CAEE}"/>
              </a:ext>
            </a:extLst>
          </p:cNvPr>
          <p:cNvSpPr>
            <a:spLocks noGrp="1"/>
          </p:cNvSpPr>
          <p:nvPr>
            <p:ph type="sldNum" sz="quarter" idx="12"/>
          </p:nvPr>
        </p:nvSpPr>
        <p:spPr/>
        <p:txBody>
          <a:bodyPr/>
          <a:lstStyle/>
          <a:p>
            <a:fld id="{3917F574-685C-4C96-9018-BD78B1E6C0AD}" type="slidenum">
              <a:rPr lang="en-CY" smtClean="0"/>
              <a:t>‹#›</a:t>
            </a:fld>
            <a:endParaRPr lang="en-CY"/>
          </a:p>
        </p:txBody>
      </p:sp>
    </p:spTree>
    <p:extLst>
      <p:ext uri="{BB962C8B-B14F-4D97-AF65-F5344CB8AC3E}">
        <p14:creationId xmlns:p14="http://schemas.microsoft.com/office/powerpoint/2010/main" val="206480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FCB0-CFBF-4E6C-98AD-C7836099D55A}"/>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79224B50-64B8-4541-B39C-46998E1A55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67F4834C-86B1-44BC-BE41-30D4EDC5409E}"/>
              </a:ext>
            </a:extLst>
          </p:cNvPr>
          <p:cNvSpPr>
            <a:spLocks noGrp="1"/>
          </p:cNvSpPr>
          <p:nvPr>
            <p:ph type="dt" sz="half" idx="10"/>
          </p:nvPr>
        </p:nvSpPr>
        <p:spPr/>
        <p:txBody>
          <a:bodyPr/>
          <a:lstStyle/>
          <a:p>
            <a:fld id="{3D1F3DFA-BB96-406C-AEA3-64FF19C7A65C}" type="datetimeFigureOut">
              <a:rPr lang="en-CY" smtClean="0"/>
              <a:t>03/05/2020</a:t>
            </a:fld>
            <a:endParaRPr lang="en-CY"/>
          </a:p>
        </p:txBody>
      </p:sp>
      <p:sp>
        <p:nvSpPr>
          <p:cNvPr id="5" name="Footer Placeholder 4">
            <a:extLst>
              <a:ext uri="{FF2B5EF4-FFF2-40B4-BE49-F238E27FC236}">
                <a16:creationId xmlns:a16="http://schemas.microsoft.com/office/drawing/2014/main" id="{7B1162BD-FE24-40F0-BA38-7A237AA40ECB}"/>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05691F4C-2778-467C-B452-8D0591421ED3}"/>
              </a:ext>
            </a:extLst>
          </p:cNvPr>
          <p:cNvSpPr>
            <a:spLocks noGrp="1"/>
          </p:cNvSpPr>
          <p:nvPr>
            <p:ph type="sldNum" sz="quarter" idx="12"/>
          </p:nvPr>
        </p:nvSpPr>
        <p:spPr/>
        <p:txBody>
          <a:bodyPr/>
          <a:lstStyle/>
          <a:p>
            <a:fld id="{3917F574-685C-4C96-9018-BD78B1E6C0AD}" type="slidenum">
              <a:rPr lang="en-CY" smtClean="0"/>
              <a:t>‹#›</a:t>
            </a:fld>
            <a:endParaRPr lang="en-CY"/>
          </a:p>
        </p:txBody>
      </p:sp>
    </p:spTree>
    <p:extLst>
      <p:ext uri="{BB962C8B-B14F-4D97-AF65-F5344CB8AC3E}">
        <p14:creationId xmlns:p14="http://schemas.microsoft.com/office/powerpoint/2010/main" val="257264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469D-0682-401C-B0EE-F5E3BC0979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49F47932-BBEB-4458-8AC3-02CD31D55C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51866B-4599-4AA7-B3EB-E3DBE12193C3}"/>
              </a:ext>
            </a:extLst>
          </p:cNvPr>
          <p:cNvSpPr>
            <a:spLocks noGrp="1"/>
          </p:cNvSpPr>
          <p:nvPr>
            <p:ph type="dt" sz="half" idx="10"/>
          </p:nvPr>
        </p:nvSpPr>
        <p:spPr/>
        <p:txBody>
          <a:bodyPr/>
          <a:lstStyle/>
          <a:p>
            <a:fld id="{3D1F3DFA-BB96-406C-AEA3-64FF19C7A65C}" type="datetimeFigureOut">
              <a:rPr lang="en-CY" smtClean="0"/>
              <a:t>03/05/2020</a:t>
            </a:fld>
            <a:endParaRPr lang="en-CY"/>
          </a:p>
        </p:txBody>
      </p:sp>
      <p:sp>
        <p:nvSpPr>
          <p:cNvPr id="5" name="Footer Placeholder 4">
            <a:extLst>
              <a:ext uri="{FF2B5EF4-FFF2-40B4-BE49-F238E27FC236}">
                <a16:creationId xmlns:a16="http://schemas.microsoft.com/office/drawing/2014/main" id="{332B643D-FEFB-416E-8D36-3BEE75E670E6}"/>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4C9CDD02-EDD5-4EB4-8D08-551C8896EA9D}"/>
              </a:ext>
            </a:extLst>
          </p:cNvPr>
          <p:cNvSpPr>
            <a:spLocks noGrp="1"/>
          </p:cNvSpPr>
          <p:nvPr>
            <p:ph type="sldNum" sz="quarter" idx="12"/>
          </p:nvPr>
        </p:nvSpPr>
        <p:spPr/>
        <p:txBody>
          <a:bodyPr/>
          <a:lstStyle/>
          <a:p>
            <a:fld id="{3917F574-685C-4C96-9018-BD78B1E6C0AD}" type="slidenum">
              <a:rPr lang="en-CY" smtClean="0"/>
              <a:t>‹#›</a:t>
            </a:fld>
            <a:endParaRPr lang="en-CY"/>
          </a:p>
        </p:txBody>
      </p:sp>
    </p:spTree>
    <p:extLst>
      <p:ext uri="{BB962C8B-B14F-4D97-AF65-F5344CB8AC3E}">
        <p14:creationId xmlns:p14="http://schemas.microsoft.com/office/powerpoint/2010/main" val="85562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2D5E-4A4B-432C-8A7F-68B3993AB1BC}"/>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A8380A61-9B58-48D2-BC88-10F7FEFB8E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9D53CB4D-2513-4298-800D-B661567D5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02815CFD-2E29-4626-A700-EB42AB8962DE}"/>
              </a:ext>
            </a:extLst>
          </p:cNvPr>
          <p:cNvSpPr>
            <a:spLocks noGrp="1"/>
          </p:cNvSpPr>
          <p:nvPr>
            <p:ph type="dt" sz="half" idx="10"/>
          </p:nvPr>
        </p:nvSpPr>
        <p:spPr/>
        <p:txBody>
          <a:bodyPr/>
          <a:lstStyle/>
          <a:p>
            <a:fld id="{3D1F3DFA-BB96-406C-AEA3-64FF19C7A65C}" type="datetimeFigureOut">
              <a:rPr lang="en-CY" smtClean="0"/>
              <a:t>03/05/2020</a:t>
            </a:fld>
            <a:endParaRPr lang="en-CY"/>
          </a:p>
        </p:txBody>
      </p:sp>
      <p:sp>
        <p:nvSpPr>
          <p:cNvPr id="6" name="Footer Placeholder 5">
            <a:extLst>
              <a:ext uri="{FF2B5EF4-FFF2-40B4-BE49-F238E27FC236}">
                <a16:creationId xmlns:a16="http://schemas.microsoft.com/office/drawing/2014/main" id="{2C99EA82-388F-40D1-B136-B740B37EA83E}"/>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9E33F258-2031-4626-9F4F-4EC4F1C51132}"/>
              </a:ext>
            </a:extLst>
          </p:cNvPr>
          <p:cNvSpPr>
            <a:spLocks noGrp="1"/>
          </p:cNvSpPr>
          <p:nvPr>
            <p:ph type="sldNum" sz="quarter" idx="12"/>
          </p:nvPr>
        </p:nvSpPr>
        <p:spPr/>
        <p:txBody>
          <a:bodyPr/>
          <a:lstStyle/>
          <a:p>
            <a:fld id="{3917F574-685C-4C96-9018-BD78B1E6C0AD}" type="slidenum">
              <a:rPr lang="en-CY" smtClean="0"/>
              <a:t>‹#›</a:t>
            </a:fld>
            <a:endParaRPr lang="en-CY"/>
          </a:p>
        </p:txBody>
      </p:sp>
    </p:spTree>
    <p:extLst>
      <p:ext uri="{BB962C8B-B14F-4D97-AF65-F5344CB8AC3E}">
        <p14:creationId xmlns:p14="http://schemas.microsoft.com/office/powerpoint/2010/main" val="263681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3C05-EBDB-4CBB-90F7-5DF43D3E5774}"/>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C9067433-2A0D-41BB-BE49-B70A73B09A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75EC92-7587-4A68-8AAE-8BBA6AD178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AF763767-15E7-441D-B49B-83ABDAEA4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454513-3037-45DC-AA57-4A66386B95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FA5147EE-10E8-4751-AEC4-5EECB26E507A}"/>
              </a:ext>
            </a:extLst>
          </p:cNvPr>
          <p:cNvSpPr>
            <a:spLocks noGrp="1"/>
          </p:cNvSpPr>
          <p:nvPr>
            <p:ph type="dt" sz="half" idx="10"/>
          </p:nvPr>
        </p:nvSpPr>
        <p:spPr/>
        <p:txBody>
          <a:bodyPr/>
          <a:lstStyle/>
          <a:p>
            <a:fld id="{3D1F3DFA-BB96-406C-AEA3-64FF19C7A65C}" type="datetimeFigureOut">
              <a:rPr lang="en-CY" smtClean="0"/>
              <a:t>03/05/2020</a:t>
            </a:fld>
            <a:endParaRPr lang="en-CY"/>
          </a:p>
        </p:txBody>
      </p:sp>
      <p:sp>
        <p:nvSpPr>
          <p:cNvPr id="8" name="Footer Placeholder 7">
            <a:extLst>
              <a:ext uri="{FF2B5EF4-FFF2-40B4-BE49-F238E27FC236}">
                <a16:creationId xmlns:a16="http://schemas.microsoft.com/office/drawing/2014/main" id="{8B925F79-0B0D-4D27-B22E-E0D6541BE4B0}"/>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E8B73D8D-F318-4741-B1E9-F83C0761114A}"/>
              </a:ext>
            </a:extLst>
          </p:cNvPr>
          <p:cNvSpPr>
            <a:spLocks noGrp="1"/>
          </p:cNvSpPr>
          <p:nvPr>
            <p:ph type="sldNum" sz="quarter" idx="12"/>
          </p:nvPr>
        </p:nvSpPr>
        <p:spPr/>
        <p:txBody>
          <a:bodyPr/>
          <a:lstStyle/>
          <a:p>
            <a:fld id="{3917F574-685C-4C96-9018-BD78B1E6C0AD}" type="slidenum">
              <a:rPr lang="en-CY" smtClean="0"/>
              <a:t>‹#›</a:t>
            </a:fld>
            <a:endParaRPr lang="en-CY"/>
          </a:p>
        </p:txBody>
      </p:sp>
    </p:spTree>
    <p:extLst>
      <p:ext uri="{BB962C8B-B14F-4D97-AF65-F5344CB8AC3E}">
        <p14:creationId xmlns:p14="http://schemas.microsoft.com/office/powerpoint/2010/main" val="190134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7A84-E670-4304-A90E-62942103179E}"/>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39C83E6-47F9-4AC0-AAD7-74431B79CE91}"/>
              </a:ext>
            </a:extLst>
          </p:cNvPr>
          <p:cNvSpPr>
            <a:spLocks noGrp="1"/>
          </p:cNvSpPr>
          <p:nvPr>
            <p:ph type="dt" sz="half" idx="10"/>
          </p:nvPr>
        </p:nvSpPr>
        <p:spPr/>
        <p:txBody>
          <a:bodyPr/>
          <a:lstStyle/>
          <a:p>
            <a:fld id="{3D1F3DFA-BB96-406C-AEA3-64FF19C7A65C}" type="datetimeFigureOut">
              <a:rPr lang="en-CY" smtClean="0"/>
              <a:t>03/05/2020</a:t>
            </a:fld>
            <a:endParaRPr lang="en-CY"/>
          </a:p>
        </p:txBody>
      </p:sp>
      <p:sp>
        <p:nvSpPr>
          <p:cNvPr id="4" name="Footer Placeholder 3">
            <a:extLst>
              <a:ext uri="{FF2B5EF4-FFF2-40B4-BE49-F238E27FC236}">
                <a16:creationId xmlns:a16="http://schemas.microsoft.com/office/drawing/2014/main" id="{7B4E6E34-3974-4946-9285-DD974BA534C4}"/>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1F376CA9-CEB1-4908-91CD-B03E9B25FEEB}"/>
              </a:ext>
            </a:extLst>
          </p:cNvPr>
          <p:cNvSpPr>
            <a:spLocks noGrp="1"/>
          </p:cNvSpPr>
          <p:nvPr>
            <p:ph type="sldNum" sz="quarter" idx="12"/>
          </p:nvPr>
        </p:nvSpPr>
        <p:spPr/>
        <p:txBody>
          <a:bodyPr/>
          <a:lstStyle/>
          <a:p>
            <a:fld id="{3917F574-685C-4C96-9018-BD78B1E6C0AD}" type="slidenum">
              <a:rPr lang="en-CY" smtClean="0"/>
              <a:t>‹#›</a:t>
            </a:fld>
            <a:endParaRPr lang="en-CY"/>
          </a:p>
        </p:txBody>
      </p:sp>
    </p:spTree>
    <p:extLst>
      <p:ext uri="{BB962C8B-B14F-4D97-AF65-F5344CB8AC3E}">
        <p14:creationId xmlns:p14="http://schemas.microsoft.com/office/powerpoint/2010/main" val="39694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4D774-8FFD-48CB-8CDF-9FDC83023CB9}"/>
              </a:ext>
            </a:extLst>
          </p:cNvPr>
          <p:cNvSpPr>
            <a:spLocks noGrp="1"/>
          </p:cNvSpPr>
          <p:nvPr>
            <p:ph type="dt" sz="half" idx="10"/>
          </p:nvPr>
        </p:nvSpPr>
        <p:spPr/>
        <p:txBody>
          <a:bodyPr/>
          <a:lstStyle/>
          <a:p>
            <a:fld id="{3D1F3DFA-BB96-406C-AEA3-64FF19C7A65C}" type="datetimeFigureOut">
              <a:rPr lang="en-CY" smtClean="0"/>
              <a:t>03/05/2020</a:t>
            </a:fld>
            <a:endParaRPr lang="en-CY"/>
          </a:p>
        </p:txBody>
      </p:sp>
      <p:sp>
        <p:nvSpPr>
          <p:cNvPr id="3" name="Footer Placeholder 2">
            <a:extLst>
              <a:ext uri="{FF2B5EF4-FFF2-40B4-BE49-F238E27FC236}">
                <a16:creationId xmlns:a16="http://schemas.microsoft.com/office/drawing/2014/main" id="{A70EEEFE-872D-4AC4-A6CD-46EFDDA4D37E}"/>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ECC21446-F528-49BD-AAC8-4B21A670048A}"/>
              </a:ext>
            </a:extLst>
          </p:cNvPr>
          <p:cNvSpPr>
            <a:spLocks noGrp="1"/>
          </p:cNvSpPr>
          <p:nvPr>
            <p:ph type="sldNum" sz="quarter" idx="12"/>
          </p:nvPr>
        </p:nvSpPr>
        <p:spPr/>
        <p:txBody>
          <a:bodyPr/>
          <a:lstStyle/>
          <a:p>
            <a:fld id="{3917F574-685C-4C96-9018-BD78B1E6C0AD}" type="slidenum">
              <a:rPr lang="en-CY" smtClean="0"/>
              <a:t>‹#›</a:t>
            </a:fld>
            <a:endParaRPr lang="en-CY"/>
          </a:p>
        </p:txBody>
      </p:sp>
    </p:spTree>
    <p:extLst>
      <p:ext uri="{BB962C8B-B14F-4D97-AF65-F5344CB8AC3E}">
        <p14:creationId xmlns:p14="http://schemas.microsoft.com/office/powerpoint/2010/main" val="322932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4B-F81F-4031-B57A-1B19FE8B1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93D75A17-980E-438B-B19B-7C217BC60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61EBB490-B8DE-4A49-B00B-EAF0E07C1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B5C33-6E1F-4A85-B82E-5388D453F6AC}"/>
              </a:ext>
            </a:extLst>
          </p:cNvPr>
          <p:cNvSpPr>
            <a:spLocks noGrp="1"/>
          </p:cNvSpPr>
          <p:nvPr>
            <p:ph type="dt" sz="half" idx="10"/>
          </p:nvPr>
        </p:nvSpPr>
        <p:spPr/>
        <p:txBody>
          <a:bodyPr/>
          <a:lstStyle/>
          <a:p>
            <a:fld id="{3D1F3DFA-BB96-406C-AEA3-64FF19C7A65C}" type="datetimeFigureOut">
              <a:rPr lang="en-CY" smtClean="0"/>
              <a:t>03/05/2020</a:t>
            </a:fld>
            <a:endParaRPr lang="en-CY"/>
          </a:p>
        </p:txBody>
      </p:sp>
      <p:sp>
        <p:nvSpPr>
          <p:cNvPr id="6" name="Footer Placeholder 5">
            <a:extLst>
              <a:ext uri="{FF2B5EF4-FFF2-40B4-BE49-F238E27FC236}">
                <a16:creationId xmlns:a16="http://schemas.microsoft.com/office/drawing/2014/main" id="{B328C2CF-AA3A-45B3-AACE-04B184E300A2}"/>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75E7EDC8-176D-4FE2-B5B8-0457D1C43238}"/>
              </a:ext>
            </a:extLst>
          </p:cNvPr>
          <p:cNvSpPr>
            <a:spLocks noGrp="1"/>
          </p:cNvSpPr>
          <p:nvPr>
            <p:ph type="sldNum" sz="quarter" idx="12"/>
          </p:nvPr>
        </p:nvSpPr>
        <p:spPr/>
        <p:txBody>
          <a:bodyPr/>
          <a:lstStyle/>
          <a:p>
            <a:fld id="{3917F574-685C-4C96-9018-BD78B1E6C0AD}" type="slidenum">
              <a:rPr lang="en-CY" smtClean="0"/>
              <a:t>‹#›</a:t>
            </a:fld>
            <a:endParaRPr lang="en-CY"/>
          </a:p>
        </p:txBody>
      </p:sp>
    </p:spTree>
    <p:extLst>
      <p:ext uri="{BB962C8B-B14F-4D97-AF65-F5344CB8AC3E}">
        <p14:creationId xmlns:p14="http://schemas.microsoft.com/office/powerpoint/2010/main" val="367409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6BF7-76A4-4001-B1CE-653B608D9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A56E92ED-64AB-417D-B9A9-CD95F1337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C52C6123-D457-4C6F-AD14-0249A79F4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D3A37-D663-4F40-A612-5087DE6BEAC9}"/>
              </a:ext>
            </a:extLst>
          </p:cNvPr>
          <p:cNvSpPr>
            <a:spLocks noGrp="1"/>
          </p:cNvSpPr>
          <p:nvPr>
            <p:ph type="dt" sz="half" idx="10"/>
          </p:nvPr>
        </p:nvSpPr>
        <p:spPr/>
        <p:txBody>
          <a:bodyPr/>
          <a:lstStyle/>
          <a:p>
            <a:fld id="{3D1F3DFA-BB96-406C-AEA3-64FF19C7A65C}" type="datetimeFigureOut">
              <a:rPr lang="en-CY" smtClean="0"/>
              <a:t>03/05/2020</a:t>
            </a:fld>
            <a:endParaRPr lang="en-CY"/>
          </a:p>
        </p:txBody>
      </p:sp>
      <p:sp>
        <p:nvSpPr>
          <p:cNvPr id="6" name="Footer Placeholder 5">
            <a:extLst>
              <a:ext uri="{FF2B5EF4-FFF2-40B4-BE49-F238E27FC236}">
                <a16:creationId xmlns:a16="http://schemas.microsoft.com/office/drawing/2014/main" id="{8F250A6A-4F8D-468B-A2DF-250CF48A4F45}"/>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8B29C598-D2A3-4DF9-B627-F5B09F0523F0}"/>
              </a:ext>
            </a:extLst>
          </p:cNvPr>
          <p:cNvSpPr>
            <a:spLocks noGrp="1"/>
          </p:cNvSpPr>
          <p:nvPr>
            <p:ph type="sldNum" sz="quarter" idx="12"/>
          </p:nvPr>
        </p:nvSpPr>
        <p:spPr/>
        <p:txBody>
          <a:bodyPr/>
          <a:lstStyle/>
          <a:p>
            <a:fld id="{3917F574-685C-4C96-9018-BD78B1E6C0AD}" type="slidenum">
              <a:rPr lang="en-CY" smtClean="0"/>
              <a:t>‹#›</a:t>
            </a:fld>
            <a:endParaRPr lang="en-CY"/>
          </a:p>
        </p:txBody>
      </p:sp>
    </p:spTree>
    <p:extLst>
      <p:ext uri="{BB962C8B-B14F-4D97-AF65-F5344CB8AC3E}">
        <p14:creationId xmlns:p14="http://schemas.microsoft.com/office/powerpoint/2010/main" val="1220935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E50BEE-290D-4BA5-ADAF-406B72438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46861578-19E3-4AA1-8EA3-09B16F3511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FBA90939-F623-4C00-BA17-2C0ADF7F2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F3DFA-BB96-406C-AEA3-64FF19C7A65C}" type="datetimeFigureOut">
              <a:rPr lang="en-CY" smtClean="0"/>
              <a:t>03/05/2020</a:t>
            </a:fld>
            <a:endParaRPr lang="en-CY"/>
          </a:p>
        </p:txBody>
      </p:sp>
      <p:sp>
        <p:nvSpPr>
          <p:cNvPr id="5" name="Footer Placeholder 4">
            <a:extLst>
              <a:ext uri="{FF2B5EF4-FFF2-40B4-BE49-F238E27FC236}">
                <a16:creationId xmlns:a16="http://schemas.microsoft.com/office/drawing/2014/main" id="{7C8AA8BE-D805-4510-AC56-38A162A9F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A8AC1F8A-C2AC-47D7-B86B-A4F7D30E8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7F574-685C-4C96-9018-BD78B1E6C0AD}" type="slidenum">
              <a:rPr lang="en-CY" smtClean="0"/>
              <a:t>‹#›</a:t>
            </a:fld>
            <a:endParaRPr lang="en-CY"/>
          </a:p>
        </p:txBody>
      </p:sp>
    </p:spTree>
    <p:extLst>
      <p:ext uri="{BB962C8B-B14F-4D97-AF65-F5344CB8AC3E}">
        <p14:creationId xmlns:p14="http://schemas.microsoft.com/office/powerpoint/2010/main" val="3449576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cybc.com.cy/video-on-demand/%cf%81%ce%b9%ce%ba-2/%ce%b3%ce%ba%ce%bf%ce%bb-%ce%ba%ce%b1%ce%b9-%ce%b8%ce%ad%ce%b1%ce%bc%ce%b1/episodes/%ce%bc%ce%ad%ce%bd%cf%89-%cf%83%cf%80%ce%af%cf%84%ce%b9-%ce%ba%ce%b1%ce%b9-%ce%bc%ce%b1%ce%b8%ce%b1%ce%af%ce%bd%cf%89-%ce%b5%cf%80-19-29-04-20/"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m.cy/url?sa=i&amp;rct=j&amp;q=&amp;esrc=s&amp;source=images&amp;cd=&amp;cad=rja&amp;uact=8&amp;ved=0CAcQjRxqFQoTCLiLgZ6ht8gCFUe9FAodUPQEuw&amp;url=http://www.youtube.com/watch?v=PtnTFj9xjKw&amp;psig=AFQjCNEjfna2eA6zOoWeU471IDCdwrjwAg&amp;ust=1444544340796797"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ibrary of african kids playing cartoon png freeuse stock png ...">
            <a:extLst>
              <a:ext uri="{FF2B5EF4-FFF2-40B4-BE49-F238E27FC236}">
                <a16:creationId xmlns:a16="http://schemas.microsoft.com/office/drawing/2014/main" id="{357400CD-4717-45A8-89EE-BD2A6567E3E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89"/>
          <a:stretch/>
        </p:blipFill>
        <p:spPr bwMode="auto">
          <a:xfrm>
            <a:off x="291782" y="3840163"/>
            <a:ext cx="2865244"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2FCA99D-C2EA-459A-B019-78A186040040}"/>
              </a:ext>
            </a:extLst>
          </p:cNvPr>
          <p:cNvSpPr>
            <a:spLocks noGrp="1"/>
          </p:cNvSpPr>
          <p:nvPr>
            <p:ph type="ftr" sz="quarter" idx="11"/>
          </p:nvPr>
        </p:nvSpPr>
        <p:spPr>
          <a:xfrm>
            <a:off x="4648200" y="6324601"/>
            <a:ext cx="3124200" cy="396875"/>
          </a:xfrm>
        </p:spPr>
        <p:txBody>
          <a:bodyPr/>
          <a:lstStyle/>
          <a:p>
            <a:r>
              <a:rPr lang="el-GR" dirty="0"/>
              <a:t>Εκπαιδευτικό Υλικό Μουσικής ΔΕ, ΥΠΠΑΝ 2020</a:t>
            </a:r>
            <a:endParaRPr lang="en-US" dirty="0"/>
          </a:p>
        </p:txBody>
      </p:sp>
      <p:sp>
        <p:nvSpPr>
          <p:cNvPr id="6" name="Rectangle: Rounded Corners 5">
            <a:extLst>
              <a:ext uri="{FF2B5EF4-FFF2-40B4-BE49-F238E27FC236}">
                <a16:creationId xmlns:a16="http://schemas.microsoft.com/office/drawing/2014/main" id="{483752EA-05D9-4796-9B28-8AF2E8FE5FE2}"/>
              </a:ext>
            </a:extLst>
          </p:cNvPr>
          <p:cNvSpPr/>
          <p:nvPr/>
        </p:nvSpPr>
        <p:spPr>
          <a:xfrm>
            <a:off x="2560320" y="823814"/>
            <a:ext cx="7709096" cy="301017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Αγαπητά μου παιδιά γεια σας! </a:t>
            </a:r>
            <a:br>
              <a:rPr lang="el-GR" sz="2400" b="1" dirty="0">
                <a:solidFill>
                  <a:schemeClr val="tx1"/>
                </a:solidFill>
              </a:rPr>
            </a:br>
            <a:r>
              <a:rPr lang="el-GR" sz="2400" b="1" dirty="0">
                <a:solidFill>
                  <a:schemeClr val="tx1"/>
                </a:solidFill>
              </a:rPr>
              <a:t>Μπορεί να είμαστε ακόμα περιορισμένοι στο σπίτι αλλά με το μυαλό μας μπορούμε να πάμε παντού! Σήμερα λοιπόν θα ταξιδέψουμε στην Αφρική!</a:t>
            </a:r>
            <a:br>
              <a:rPr lang="el-GR" sz="2400" b="1" dirty="0">
                <a:solidFill>
                  <a:schemeClr val="tx1"/>
                </a:solidFill>
              </a:rPr>
            </a:br>
            <a:r>
              <a:rPr lang="el-GR" sz="2400" b="1" dirty="0">
                <a:solidFill>
                  <a:schemeClr val="tx1"/>
                </a:solidFill>
              </a:rPr>
              <a:t>Θα μάθουμε ένα τραγούδι από τη Γκάνα και θα παίξουμε το τραγουδήσουμε κάνοντας κάποιες κινήσεις.</a:t>
            </a:r>
            <a:endParaRPr lang="en-CY" sz="2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2.luventicus.org/maps/africa/ghan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344" y="0"/>
            <a:ext cx="590465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8256240" y="188640"/>
            <a:ext cx="1440160" cy="648072"/>
          </a:xfrm>
          <a:prstGeom prst="ellipse">
            <a:avLst/>
          </a:prstGeom>
          <a:noFill/>
          <a:ln w="571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b="1" dirty="0">
                <a:solidFill>
                  <a:srgbClr val="FFFF66"/>
                </a:solidFill>
              </a:rPr>
              <a:t>Κύπρος</a:t>
            </a:r>
            <a:endParaRPr lang="en-US" b="1" dirty="0">
              <a:solidFill>
                <a:srgbClr val="FFFF66"/>
              </a:solidFill>
            </a:endParaRPr>
          </a:p>
        </p:txBody>
      </p:sp>
      <p:sp>
        <p:nvSpPr>
          <p:cNvPr id="4" name="Oval 3"/>
          <p:cNvSpPr/>
          <p:nvPr/>
        </p:nvSpPr>
        <p:spPr>
          <a:xfrm>
            <a:off x="5447928" y="2347958"/>
            <a:ext cx="1584176" cy="1584176"/>
          </a:xfrm>
          <a:prstGeom prst="ellipse">
            <a:avLst/>
          </a:prstGeom>
          <a:noFill/>
          <a:ln w="76200">
            <a:solidFill>
              <a:srgbClr val="FF474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sz="2800" b="1" dirty="0"/>
          </a:p>
          <a:p>
            <a:pPr algn="ctr"/>
            <a:r>
              <a:rPr lang="el-GR" sz="2800" b="1" dirty="0">
                <a:solidFill>
                  <a:srgbClr val="C00000"/>
                </a:solidFill>
              </a:rPr>
              <a:t>Γκάνα</a:t>
            </a:r>
            <a:endParaRPr lang="en-US" sz="2800" b="1" dirty="0">
              <a:solidFill>
                <a:srgbClr val="C00000"/>
              </a:solidFill>
            </a:endParaRPr>
          </a:p>
        </p:txBody>
      </p:sp>
      <p:sp>
        <p:nvSpPr>
          <p:cNvPr id="5" name="Oval Callout 4"/>
          <p:cNvSpPr/>
          <p:nvPr/>
        </p:nvSpPr>
        <p:spPr>
          <a:xfrm>
            <a:off x="337625" y="2347957"/>
            <a:ext cx="4174199" cy="2997765"/>
          </a:xfrm>
          <a:prstGeom prst="wedgeEllipseCallout">
            <a:avLst>
              <a:gd name="adj1" fmla="val -55674"/>
              <a:gd name="adj2" fmla="val 53525"/>
            </a:avLst>
          </a:prstGeom>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2400" b="1" dirty="0"/>
              <a:t>Δες στο χάρτη πού βρίσκεται η Γκάνα! Για προσπάθησε να βρεις που βρίσκεται και η μικρή μας Κύπρος.</a:t>
            </a:r>
            <a:endParaRPr lang="en-US" sz="2400" b="1" dirty="0"/>
          </a:p>
        </p:txBody>
      </p:sp>
      <p:sp>
        <p:nvSpPr>
          <p:cNvPr id="6" name="Footer Placeholder 5">
            <a:extLst>
              <a:ext uri="{FF2B5EF4-FFF2-40B4-BE49-F238E27FC236}">
                <a16:creationId xmlns:a16="http://schemas.microsoft.com/office/drawing/2014/main" id="{73A0F3AF-CC28-407D-B37B-A6CC15657784}"/>
              </a:ext>
            </a:extLst>
          </p:cNvPr>
          <p:cNvSpPr>
            <a:spLocks noGrp="1"/>
          </p:cNvSpPr>
          <p:nvPr>
            <p:ph type="ftr" sz="quarter" idx="11"/>
          </p:nvPr>
        </p:nvSpPr>
        <p:spPr>
          <a:xfrm>
            <a:off x="1554480" y="6402590"/>
            <a:ext cx="3124200" cy="441383"/>
          </a:xfrm>
        </p:spPr>
        <p:txBody>
          <a:bodyPr/>
          <a:lstStyle/>
          <a:p>
            <a:r>
              <a:rPr lang="el-GR" dirty="0"/>
              <a:t>Εκπαιδευτικό Υλικό Μουσικής ΔΕ, ΥΠΠΑΝ 2020</a:t>
            </a:r>
            <a:endParaRPr lang="en-US" dirty="0"/>
          </a:p>
        </p:txBody>
      </p:sp>
    </p:spTree>
    <p:extLst>
      <p:ext uri="{BB962C8B-B14F-4D97-AF65-F5344CB8AC3E}">
        <p14:creationId xmlns:p14="http://schemas.microsoft.com/office/powerpoint/2010/main" val="69140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16B8D0-157E-48CD-9EBB-C492A5D107C2}"/>
              </a:ext>
            </a:extLst>
          </p:cNvPr>
          <p:cNvPicPr/>
          <p:nvPr/>
        </p:nvPicPr>
        <p:blipFill>
          <a:blip r:embed="rId2"/>
          <a:stretch>
            <a:fillRect/>
          </a:stretch>
        </p:blipFill>
        <p:spPr>
          <a:xfrm>
            <a:off x="1121899" y="188155"/>
            <a:ext cx="9694984" cy="6481689"/>
          </a:xfrm>
          <a:prstGeom prst="rect">
            <a:avLst/>
          </a:prstGeom>
        </p:spPr>
      </p:pic>
      <p:sp>
        <p:nvSpPr>
          <p:cNvPr id="5" name="Rectangle: Rounded Corners 4">
            <a:extLst>
              <a:ext uri="{FF2B5EF4-FFF2-40B4-BE49-F238E27FC236}">
                <a16:creationId xmlns:a16="http://schemas.microsoft.com/office/drawing/2014/main" id="{909994BD-3801-4570-ABF0-0FFB490FDB86}"/>
              </a:ext>
            </a:extLst>
          </p:cNvPr>
          <p:cNvSpPr/>
          <p:nvPr/>
        </p:nvSpPr>
        <p:spPr>
          <a:xfrm>
            <a:off x="463825" y="2208129"/>
            <a:ext cx="3352801" cy="404194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50000"/>
                  </a:schemeClr>
                </a:solidFill>
              </a:rPr>
              <a:t>To </a:t>
            </a:r>
            <a:r>
              <a:rPr lang="el-GR" b="1" dirty="0">
                <a:solidFill>
                  <a:schemeClr val="accent6">
                    <a:lumMod val="50000"/>
                  </a:schemeClr>
                </a:solidFill>
              </a:rPr>
              <a:t>τραγούδι αυτό προέρχεται από την Αφρική και συγκεκριμένα από τη Γκάνα. Είναι ένα </a:t>
            </a:r>
            <a:r>
              <a:rPr lang="el-GR" b="1" dirty="0" err="1">
                <a:solidFill>
                  <a:schemeClr val="accent6">
                    <a:lumMod val="50000"/>
                  </a:schemeClr>
                </a:solidFill>
              </a:rPr>
              <a:t>παιχνιδοτράγουδο</a:t>
            </a:r>
            <a:r>
              <a:rPr lang="el-GR" b="1" dirty="0">
                <a:solidFill>
                  <a:schemeClr val="accent6">
                    <a:lumMod val="50000"/>
                  </a:schemeClr>
                </a:solidFill>
              </a:rPr>
              <a:t> που σημαίνει ότι τραγουδώντας το τα παιδιά κάνουν κάποιες κινήσεις και παίζουν. Μπορείς να το ακούσεις και να το μάθεις βλέποντας το από το βίντεο.  Πάτησε πάνω στον σύνδεσμο δίπλα και τραγούδησέ το μαζί με την Μαρία και τον Κυριάκο!</a:t>
            </a:r>
          </a:p>
        </p:txBody>
      </p:sp>
      <p:sp>
        <p:nvSpPr>
          <p:cNvPr id="6" name="Rectangle: Rounded Corners 5">
            <a:extLst>
              <a:ext uri="{FF2B5EF4-FFF2-40B4-BE49-F238E27FC236}">
                <a16:creationId xmlns:a16="http://schemas.microsoft.com/office/drawing/2014/main" id="{A705C061-445A-4F29-BBE4-1A52E8644D2C}"/>
              </a:ext>
            </a:extLst>
          </p:cNvPr>
          <p:cNvSpPr/>
          <p:nvPr/>
        </p:nvSpPr>
        <p:spPr>
          <a:xfrm>
            <a:off x="7751299" y="1605475"/>
            <a:ext cx="4271889" cy="488148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solidFill>
                  <a:schemeClr val="tx1"/>
                </a:solidFill>
                <a:hlinkClick r:id="rId3">
                  <a:extLst>
                    <a:ext uri="{A12FA001-AC4F-418D-AE19-62706E023703}">
                      <ahyp:hlinkClr xmlns:ahyp="http://schemas.microsoft.com/office/drawing/2018/hyperlinkcolor" val="tx"/>
                    </a:ext>
                  </a:extLst>
                </a:hlinkClick>
              </a:rPr>
              <a:t>Σύνδεσμος για να παρακολουθήσεις και να μάθεις το τραγούδι (πάτησε στο πλήκτρο </a:t>
            </a:r>
            <a:r>
              <a:rPr lang="en-US" b="1" dirty="0">
                <a:solidFill>
                  <a:schemeClr val="tx1"/>
                </a:solidFill>
                <a:hlinkClick r:id="rId3">
                  <a:extLst>
                    <a:ext uri="{A12FA001-AC4F-418D-AE19-62706E023703}">
                      <ahyp:hlinkClr xmlns:ahyp="http://schemas.microsoft.com/office/drawing/2018/hyperlinkcolor" val="tx"/>
                    </a:ext>
                  </a:extLst>
                </a:hlinkClick>
              </a:rPr>
              <a:t>CTRL </a:t>
            </a:r>
            <a:r>
              <a:rPr lang="el-GR" b="1" dirty="0">
                <a:solidFill>
                  <a:schemeClr val="tx1"/>
                </a:solidFill>
                <a:hlinkClick r:id="rId3">
                  <a:extLst>
                    <a:ext uri="{A12FA001-AC4F-418D-AE19-62706E023703}">
                      <ahyp:hlinkClr xmlns:ahyp="http://schemas.microsoft.com/office/drawing/2018/hyperlinkcolor" val="tx"/>
                    </a:ext>
                  </a:extLst>
                </a:hlinkClick>
              </a:rPr>
              <a:t>και την ίδια στιγμή δεξί </a:t>
            </a:r>
            <a:r>
              <a:rPr lang="el-GR" b="1" dirty="0" err="1">
                <a:solidFill>
                  <a:schemeClr val="tx1"/>
                </a:solidFill>
                <a:hlinkClick r:id="rId3">
                  <a:extLst>
                    <a:ext uri="{A12FA001-AC4F-418D-AE19-62706E023703}">
                      <ahyp:hlinkClr xmlns:ahyp="http://schemas.microsoft.com/office/drawing/2018/hyperlinkcolor" val="tx"/>
                    </a:ext>
                  </a:extLst>
                </a:hlinkClick>
              </a:rPr>
              <a:t>κλίκ</a:t>
            </a:r>
            <a:r>
              <a:rPr lang="el-GR" b="1" dirty="0">
                <a:solidFill>
                  <a:schemeClr val="tx1"/>
                </a:solidFill>
                <a:hlinkClick r:id="rId3">
                  <a:extLst>
                    <a:ext uri="{A12FA001-AC4F-418D-AE19-62706E023703}">
                      <ahyp:hlinkClr xmlns:ahyp="http://schemas.microsoft.com/office/drawing/2018/hyperlinkcolor" val="tx"/>
                    </a:ext>
                  </a:extLst>
                </a:hlinkClick>
              </a:rPr>
              <a:t> στο ποντίκι σου</a:t>
            </a:r>
          </a:p>
          <a:p>
            <a:endParaRPr lang="el-GR"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http://cybc.com.cy/video-on-demand/%cf%81%ce%b9%ce%ba-2/%ce%b3%ce%ba%ce%bf%ce%bb-%ce%ba%ce%b1%ce%b9-%ce%b8%ce%ad%ce%b1%ce%bc%ce%b1/episodes/%ce%bc%ce%ad%ce%bd%cf%89-%cf%83%cf%80%ce%af%cf%84%ce%b9-%ce%ba%ce%b1%ce%b9-%ce%bc%ce%b1%ce%b8%ce%b1%ce%af%ce%bd%cf%89-%ce%b5%cf%80-19-29-04-20/</a:t>
            </a:r>
            <a:endParaRPr lang="en-CY" dirty="0"/>
          </a:p>
        </p:txBody>
      </p:sp>
    </p:spTree>
    <p:extLst>
      <p:ext uri="{BB962C8B-B14F-4D97-AF65-F5344CB8AC3E}">
        <p14:creationId xmlns:p14="http://schemas.microsoft.com/office/powerpoint/2010/main" val="385932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5016E-0E01-4959-BDED-35C846CE5CC6}"/>
              </a:ext>
            </a:extLst>
          </p:cNvPr>
          <p:cNvPicPr/>
          <p:nvPr/>
        </p:nvPicPr>
        <p:blipFill>
          <a:blip r:embed="rId4"/>
          <a:stretch>
            <a:fillRect/>
          </a:stretch>
        </p:blipFill>
        <p:spPr>
          <a:xfrm>
            <a:off x="815926" y="188155"/>
            <a:ext cx="9694984" cy="6481689"/>
          </a:xfrm>
          <a:prstGeom prst="rect">
            <a:avLst/>
          </a:prstGeom>
        </p:spPr>
      </p:pic>
      <p:pic>
        <p:nvPicPr>
          <p:cNvPr id="3" name="_Data_5_anth_che_che_kule">
            <a:hlinkClick r:id="" action="ppaction://media"/>
            <a:extLst>
              <a:ext uri="{FF2B5EF4-FFF2-40B4-BE49-F238E27FC236}">
                <a16:creationId xmlns:a16="http://schemas.microsoft.com/office/drawing/2014/main" id="{D93FFCA0-801E-4864-B23E-51475F20CE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40836" y="4571999"/>
            <a:ext cx="1933135" cy="1933135"/>
          </a:xfrm>
          <a:prstGeom prst="rect">
            <a:avLst/>
          </a:prstGeom>
        </p:spPr>
      </p:pic>
      <p:sp>
        <p:nvSpPr>
          <p:cNvPr id="4" name="TextBox 3">
            <a:extLst>
              <a:ext uri="{FF2B5EF4-FFF2-40B4-BE49-F238E27FC236}">
                <a16:creationId xmlns:a16="http://schemas.microsoft.com/office/drawing/2014/main" id="{1BDD569B-430C-4190-9F2C-D8DFA664C77E}"/>
              </a:ext>
            </a:extLst>
          </p:cNvPr>
          <p:cNvSpPr txBox="1"/>
          <p:nvPr/>
        </p:nvSpPr>
        <p:spPr>
          <a:xfrm>
            <a:off x="8342142" y="1688123"/>
            <a:ext cx="2940147" cy="1477328"/>
          </a:xfrm>
          <a:prstGeom prst="rect">
            <a:avLst/>
          </a:prstGeom>
          <a:solidFill>
            <a:schemeClr val="accent6">
              <a:lumMod val="60000"/>
              <a:lumOff val="40000"/>
            </a:schemeClr>
          </a:solidFill>
        </p:spPr>
        <p:txBody>
          <a:bodyPr wrap="square" rtlCol="0">
            <a:spAutoFit/>
          </a:bodyPr>
          <a:lstStyle/>
          <a:p>
            <a:r>
              <a:rPr lang="el-GR" b="1" dirty="0"/>
              <a:t>Τώρα που το μάθατε τραγουδήστε το και κάντε τις κινήσεις πατώντας στο </a:t>
            </a:r>
            <a:r>
              <a:rPr lang="el-GR" b="1" dirty="0" err="1"/>
              <a:t>μεγαφωνάκι</a:t>
            </a:r>
            <a:r>
              <a:rPr lang="el-GR" b="1" dirty="0"/>
              <a:t> που βρίσκεται πιο κάτω</a:t>
            </a:r>
            <a:endParaRPr lang="en-CY" b="1" dirty="0"/>
          </a:p>
        </p:txBody>
      </p:sp>
    </p:spTree>
    <p:extLst>
      <p:ext uri="{BB962C8B-B14F-4D97-AF65-F5344CB8AC3E}">
        <p14:creationId xmlns:p14="http://schemas.microsoft.com/office/powerpoint/2010/main" val="65134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0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270ACE5-C2EE-4E6A-A672-AEAA765C78CE}"/>
              </a:ext>
            </a:extLst>
          </p:cNvPr>
          <p:cNvSpPr/>
          <p:nvPr/>
        </p:nvSpPr>
        <p:spPr>
          <a:xfrm>
            <a:off x="337625" y="196947"/>
            <a:ext cx="4375052" cy="158276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Παίξε με κρουστά σώματος (με κτυπήματα ποδιών, στήθους</a:t>
            </a:r>
            <a:r>
              <a:rPr lang="en-US" b="1" dirty="0">
                <a:solidFill>
                  <a:schemeClr val="tx1"/>
                </a:solidFill>
              </a:rPr>
              <a:t>) </a:t>
            </a:r>
            <a:r>
              <a:rPr lang="el-GR" b="1" dirty="0">
                <a:solidFill>
                  <a:schemeClr val="tx1"/>
                </a:solidFill>
              </a:rPr>
              <a:t>όπως είδες στο βίντεο τους πιο κάτω ρυθμούς</a:t>
            </a:r>
            <a:r>
              <a:rPr lang="en-US" b="1" dirty="0">
                <a:solidFill>
                  <a:schemeClr val="tx1"/>
                </a:solidFill>
              </a:rPr>
              <a:t> </a:t>
            </a:r>
            <a:r>
              <a:rPr lang="el-GR" b="1" dirty="0">
                <a:solidFill>
                  <a:schemeClr val="tx1"/>
                </a:solidFill>
              </a:rPr>
              <a:t>λέγοντας τις ρυθμικές λέξεις για την κάθε ρυθμική αξία:</a:t>
            </a:r>
            <a:endParaRPr lang="en-CY" b="1" dirty="0">
              <a:solidFill>
                <a:schemeClr val="tx1"/>
              </a:solidFill>
            </a:endParaRPr>
          </a:p>
        </p:txBody>
      </p:sp>
      <p:pic>
        <p:nvPicPr>
          <p:cNvPr id="3" name="Picture 2">
            <a:extLst>
              <a:ext uri="{FF2B5EF4-FFF2-40B4-BE49-F238E27FC236}">
                <a16:creationId xmlns:a16="http://schemas.microsoft.com/office/drawing/2014/main" id="{F9F3EB53-46EE-41C0-AFFB-636445C143E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85050" y="381085"/>
            <a:ext cx="762000" cy="1065178"/>
          </a:xfrm>
          <a:prstGeom prst="rect">
            <a:avLst/>
          </a:prstGeom>
          <a:noFill/>
          <a:ln w="9525">
            <a:noFill/>
            <a:miter lim="800000"/>
            <a:headEnd/>
            <a:tailEnd/>
          </a:ln>
        </p:spPr>
      </p:pic>
      <p:pic>
        <p:nvPicPr>
          <p:cNvPr id="4" name="Picture 3">
            <a:extLst>
              <a:ext uri="{FF2B5EF4-FFF2-40B4-BE49-F238E27FC236}">
                <a16:creationId xmlns:a16="http://schemas.microsoft.com/office/drawing/2014/main" id="{68385CC0-CBD7-4EE2-BD5C-A26CE9CBE8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5670" y="441952"/>
            <a:ext cx="914400" cy="1004311"/>
          </a:xfrm>
          <a:prstGeom prst="rect">
            <a:avLst/>
          </a:prstGeom>
          <a:noFill/>
          <a:ln w="9525">
            <a:noFill/>
            <a:miter lim="800000"/>
            <a:headEnd/>
            <a:tailEnd/>
          </a:ln>
        </p:spPr>
      </p:pic>
      <p:sp>
        <p:nvSpPr>
          <p:cNvPr id="5" name="Rectangle 4">
            <a:extLst>
              <a:ext uri="{FF2B5EF4-FFF2-40B4-BE49-F238E27FC236}">
                <a16:creationId xmlns:a16="http://schemas.microsoft.com/office/drawing/2014/main" id="{D83DD788-3AA7-4EE1-B482-EBEEEC86C102}"/>
              </a:ext>
            </a:extLst>
          </p:cNvPr>
          <p:cNvSpPr/>
          <p:nvPr/>
        </p:nvSpPr>
        <p:spPr>
          <a:xfrm>
            <a:off x="9320430" y="260589"/>
            <a:ext cx="914400" cy="838200"/>
          </a:xfrm>
          <a:prstGeom prst="rect">
            <a:avLst/>
          </a:prstGeom>
          <a:noFill/>
          <a:ln w="412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4DDD45F-6C3B-42BB-8FD6-E1E816F7E1DC}"/>
              </a:ext>
            </a:extLst>
          </p:cNvPr>
          <p:cNvSpPr/>
          <p:nvPr/>
        </p:nvSpPr>
        <p:spPr>
          <a:xfrm>
            <a:off x="7948830" y="273148"/>
            <a:ext cx="914400" cy="838200"/>
          </a:xfrm>
          <a:prstGeom prst="rect">
            <a:avLst/>
          </a:prstGeom>
          <a:noFill/>
          <a:ln w="412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C31F209-5977-4BC1-A769-42BCAE1C9F4C}"/>
              </a:ext>
            </a:extLst>
          </p:cNvPr>
          <p:cNvPicPr>
            <a:picLocks noChangeAspect="1"/>
          </p:cNvPicPr>
          <p:nvPr/>
        </p:nvPicPr>
        <p:blipFill>
          <a:blip r:embed="rId4"/>
          <a:stretch>
            <a:fillRect/>
          </a:stretch>
        </p:blipFill>
        <p:spPr>
          <a:xfrm>
            <a:off x="1643501" y="2291569"/>
            <a:ext cx="1533525" cy="952500"/>
          </a:xfrm>
          <a:prstGeom prst="rect">
            <a:avLst/>
          </a:prstGeom>
        </p:spPr>
      </p:pic>
      <p:pic>
        <p:nvPicPr>
          <p:cNvPr id="9" name="Picture 8">
            <a:extLst>
              <a:ext uri="{FF2B5EF4-FFF2-40B4-BE49-F238E27FC236}">
                <a16:creationId xmlns:a16="http://schemas.microsoft.com/office/drawing/2014/main" id="{3BDD191D-ACF6-4F0B-AD54-CF9A050C0189}"/>
              </a:ext>
            </a:extLst>
          </p:cNvPr>
          <p:cNvPicPr>
            <a:picLocks noChangeAspect="1"/>
          </p:cNvPicPr>
          <p:nvPr/>
        </p:nvPicPr>
        <p:blipFill>
          <a:blip r:embed="rId5"/>
          <a:stretch>
            <a:fillRect/>
          </a:stretch>
        </p:blipFill>
        <p:spPr>
          <a:xfrm>
            <a:off x="3320855" y="2321022"/>
            <a:ext cx="1104900" cy="781050"/>
          </a:xfrm>
          <a:prstGeom prst="rect">
            <a:avLst/>
          </a:prstGeom>
        </p:spPr>
      </p:pic>
      <p:pic>
        <p:nvPicPr>
          <p:cNvPr id="11" name="Picture 10">
            <a:extLst>
              <a:ext uri="{FF2B5EF4-FFF2-40B4-BE49-F238E27FC236}">
                <a16:creationId xmlns:a16="http://schemas.microsoft.com/office/drawing/2014/main" id="{F7369CAC-F3AF-491D-8D36-B53932665AC3}"/>
              </a:ext>
            </a:extLst>
          </p:cNvPr>
          <p:cNvPicPr>
            <a:picLocks noChangeAspect="1"/>
          </p:cNvPicPr>
          <p:nvPr/>
        </p:nvPicPr>
        <p:blipFill>
          <a:blip r:embed="rId6"/>
          <a:stretch>
            <a:fillRect/>
          </a:stretch>
        </p:blipFill>
        <p:spPr>
          <a:xfrm>
            <a:off x="4425755" y="2510644"/>
            <a:ext cx="390525" cy="514350"/>
          </a:xfrm>
          <a:prstGeom prst="rect">
            <a:avLst/>
          </a:prstGeom>
        </p:spPr>
      </p:pic>
      <p:sp>
        <p:nvSpPr>
          <p:cNvPr id="12" name="TextBox 11">
            <a:extLst>
              <a:ext uri="{FF2B5EF4-FFF2-40B4-BE49-F238E27FC236}">
                <a16:creationId xmlns:a16="http://schemas.microsoft.com/office/drawing/2014/main" id="{97551C9B-35E1-4749-8002-8E31F9EAABC4}"/>
              </a:ext>
            </a:extLst>
          </p:cNvPr>
          <p:cNvSpPr txBox="1"/>
          <p:nvPr/>
        </p:nvSpPr>
        <p:spPr>
          <a:xfrm>
            <a:off x="542887" y="2563329"/>
            <a:ext cx="685800" cy="461665"/>
          </a:xfrm>
          <a:prstGeom prst="rect">
            <a:avLst/>
          </a:prstGeom>
          <a:solidFill>
            <a:schemeClr val="accent5">
              <a:lumMod val="60000"/>
              <a:lumOff val="40000"/>
            </a:schemeClr>
          </a:solidFill>
          <a:ln w="25400">
            <a:noFill/>
          </a:ln>
        </p:spPr>
        <p:txBody>
          <a:bodyPr wrap="square" rtlCol="0">
            <a:spAutoFit/>
          </a:bodyPr>
          <a:lstStyle/>
          <a:p>
            <a:pPr algn="ctr"/>
            <a:r>
              <a:rPr lang="en-US" sz="2400" b="1" dirty="0"/>
              <a:t>1</a:t>
            </a:r>
          </a:p>
        </p:txBody>
      </p:sp>
      <p:pic>
        <p:nvPicPr>
          <p:cNvPr id="14" name="Picture 13">
            <a:extLst>
              <a:ext uri="{FF2B5EF4-FFF2-40B4-BE49-F238E27FC236}">
                <a16:creationId xmlns:a16="http://schemas.microsoft.com/office/drawing/2014/main" id="{902752F6-A313-48B7-9877-A0C5EBF7AC3E}"/>
              </a:ext>
            </a:extLst>
          </p:cNvPr>
          <p:cNvPicPr>
            <a:picLocks noChangeAspect="1"/>
          </p:cNvPicPr>
          <p:nvPr/>
        </p:nvPicPr>
        <p:blipFill>
          <a:blip r:embed="rId7"/>
          <a:stretch>
            <a:fillRect/>
          </a:stretch>
        </p:blipFill>
        <p:spPr>
          <a:xfrm>
            <a:off x="1592214" y="3755929"/>
            <a:ext cx="3048000" cy="933450"/>
          </a:xfrm>
          <a:prstGeom prst="rect">
            <a:avLst/>
          </a:prstGeom>
        </p:spPr>
      </p:pic>
      <p:pic>
        <p:nvPicPr>
          <p:cNvPr id="15" name="Picture 14">
            <a:extLst>
              <a:ext uri="{FF2B5EF4-FFF2-40B4-BE49-F238E27FC236}">
                <a16:creationId xmlns:a16="http://schemas.microsoft.com/office/drawing/2014/main" id="{F6E210D7-0447-497B-9CE2-C34BE094AEA4}"/>
              </a:ext>
            </a:extLst>
          </p:cNvPr>
          <p:cNvPicPr>
            <a:picLocks noChangeAspect="1"/>
          </p:cNvPicPr>
          <p:nvPr/>
        </p:nvPicPr>
        <p:blipFill>
          <a:blip r:embed="rId6"/>
          <a:stretch>
            <a:fillRect/>
          </a:stretch>
        </p:blipFill>
        <p:spPr>
          <a:xfrm>
            <a:off x="4612079" y="3965479"/>
            <a:ext cx="390525" cy="514350"/>
          </a:xfrm>
          <a:prstGeom prst="rect">
            <a:avLst/>
          </a:prstGeom>
        </p:spPr>
      </p:pic>
      <p:sp>
        <p:nvSpPr>
          <p:cNvPr id="16" name="TextBox 15">
            <a:extLst>
              <a:ext uri="{FF2B5EF4-FFF2-40B4-BE49-F238E27FC236}">
                <a16:creationId xmlns:a16="http://schemas.microsoft.com/office/drawing/2014/main" id="{3766A5A8-74BC-47EA-9C4E-741174EF826D}"/>
              </a:ext>
            </a:extLst>
          </p:cNvPr>
          <p:cNvSpPr txBox="1"/>
          <p:nvPr/>
        </p:nvSpPr>
        <p:spPr>
          <a:xfrm>
            <a:off x="542887" y="4015310"/>
            <a:ext cx="685800" cy="461665"/>
          </a:xfrm>
          <a:prstGeom prst="rect">
            <a:avLst/>
          </a:prstGeom>
          <a:solidFill>
            <a:schemeClr val="accent4">
              <a:lumMod val="60000"/>
              <a:lumOff val="40000"/>
            </a:schemeClr>
          </a:solidFill>
          <a:ln w="25400">
            <a:noFill/>
          </a:ln>
        </p:spPr>
        <p:txBody>
          <a:bodyPr wrap="square" rtlCol="0">
            <a:spAutoFit/>
          </a:bodyPr>
          <a:lstStyle/>
          <a:p>
            <a:pPr algn="ctr"/>
            <a:r>
              <a:rPr lang="en-US" sz="2400" b="1" dirty="0"/>
              <a:t>2</a:t>
            </a:r>
          </a:p>
        </p:txBody>
      </p:sp>
      <p:sp>
        <p:nvSpPr>
          <p:cNvPr id="17" name="Rectangle: Rounded Corners 16">
            <a:extLst>
              <a:ext uri="{FF2B5EF4-FFF2-40B4-BE49-F238E27FC236}">
                <a16:creationId xmlns:a16="http://schemas.microsoft.com/office/drawing/2014/main" id="{F6214D96-CA2B-431E-AE77-38A455547135}"/>
              </a:ext>
            </a:extLst>
          </p:cNvPr>
          <p:cNvSpPr/>
          <p:nvPr/>
        </p:nvSpPr>
        <p:spPr>
          <a:xfrm>
            <a:off x="6096000" y="273148"/>
            <a:ext cx="1479450" cy="914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Ρυθμικές λέξεις</a:t>
            </a:r>
            <a:endParaRPr lang="en-CY" b="1" dirty="0">
              <a:solidFill>
                <a:schemeClr val="tx1"/>
              </a:solidFill>
            </a:endParaRPr>
          </a:p>
        </p:txBody>
      </p:sp>
      <p:pic>
        <p:nvPicPr>
          <p:cNvPr id="18" name="Picture 17">
            <a:hlinkClick r:id="rId8"/>
            <a:extLst>
              <a:ext uri="{FF2B5EF4-FFF2-40B4-BE49-F238E27FC236}">
                <a16:creationId xmlns:a16="http://schemas.microsoft.com/office/drawing/2014/main" id="{4635DD02-F766-45CB-906F-A35F5FD7D9E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11815" y="3159518"/>
            <a:ext cx="5205045" cy="3283340"/>
          </a:xfrm>
          <a:prstGeom prst="rect">
            <a:avLst/>
          </a:prstGeom>
          <a:noFill/>
        </p:spPr>
      </p:pic>
      <p:sp>
        <p:nvSpPr>
          <p:cNvPr id="19" name="Rectangle: Rounded Corners 18">
            <a:extLst>
              <a:ext uri="{FF2B5EF4-FFF2-40B4-BE49-F238E27FC236}">
                <a16:creationId xmlns:a16="http://schemas.microsoft.com/office/drawing/2014/main" id="{DE0B6134-89BB-4F2B-9840-45860BBAC7A2}"/>
              </a:ext>
            </a:extLst>
          </p:cNvPr>
          <p:cNvSpPr/>
          <p:nvPr/>
        </p:nvSpPr>
        <p:spPr>
          <a:xfrm>
            <a:off x="7948830" y="2156359"/>
            <a:ext cx="3083063" cy="914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Παιδιά από την Αφρική παίζουν με τα χέρια τους</a:t>
            </a:r>
            <a:endParaRPr lang="en-CY" b="1" dirty="0">
              <a:solidFill>
                <a:schemeClr val="tx1"/>
              </a:solidFill>
            </a:endParaRPr>
          </a:p>
        </p:txBody>
      </p:sp>
      <p:pic>
        <p:nvPicPr>
          <p:cNvPr id="1026" name="Picture 2" descr="Finger Djembe Drum - For Small Hands">
            <a:extLst>
              <a:ext uri="{FF2B5EF4-FFF2-40B4-BE49-F238E27FC236}">
                <a16:creationId xmlns:a16="http://schemas.microsoft.com/office/drawing/2014/main" id="{A9D68445-FE1C-4273-9D54-79766EBFC2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625" y="4877684"/>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BE71EEEA-CA85-4E3F-A4B4-EBE7014054B3}"/>
              </a:ext>
            </a:extLst>
          </p:cNvPr>
          <p:cNvSpPr/>
          <p:nvPr/>
        </p:nvSpPr>
        <p:spPr>
          <a:xfrm>
            <a:off x="2166425" y="5155378"/>
            <a:ext cx="3183988" cy="140691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Θυμήσου τώρα πώς λένε αυτό το αφρικάνικο τύμπανο.</a:t>
            </a:r>
          </a:p>
          <a:p>
            <a:pPr algn="ctr"/>
            <a:r>
              <a:rPr lang="el-GR" b="1" dirty="0">
                <a:solidFill>
                  <a:schemeClr val="tx1"/>
                </a:solidFill>
              </a:rPr>
              <a:t>Πολύ σωστά! Το λένε </a:t>
            </a:r>
            <a:r>
              <a:rPr lang="el-GR" b="1" dirty="0" err="1">
                <a:solidFill>
                  <a:schemeClr val="tx1"/>
                </a:solidFill>
              </a:rPr>
              <a:t>τζέμπε</a:t>
            </a:r>
            <a:endParaRPr lang="en-CY" b="1" dirty="0">
              <a:solidFill>
                <a:schemeClr val="tx1"/>
              </a:solidFill>
            </a:endParaRPr>
          </a:p>
        </p:txBody>
      </p:sp>
    </p:spTree>
    <p:extLst>
      <p:ext uri="{BB962C8B-B14F-4D97-AF65-F5344CB8AC3E}">
        <p14:creationId xmlns:p14="http://schemas.microsoft.com/office/powerpoint/2010/main" val="705004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396</Words>
  <Application>Microsoft Office PowerPoint</Application>
  <PresentationFormat>Widescreen</PresentationFormat>
  <Paragraphs>19</Paragraphs>
  <Slides>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Αγαπητά μου παιδιά γεια σας!  Μπορεί να είμαστε ακόμα περιορισμένοι στο σπίτι αλλά με το μυαλό μας μπορούμε να πάμε παντού! Σήμερα λοιπόν θα ταξιδέψουμε στην Αφρική! Θα μάθουμε ένα τραγούδι από τη Γκάνα και θα παίξουμε ρυθμικά με πλαστικά ποτήρια! Ακολουθήστε τις οδηγίες!</dc:title>
  <dc:creator>Maria Kasinou</dc:creator>
  <cp:lastModifiedBy>Maria Kasinou</cp:lastModifiedBy>
  <cp:revision>10</cp:revision>
  <dcterms:created xsi:type="dcterms:W3CDTF">2020-05-03T08:52:53Z</dcterms:created>
  <dcterms:modified xsi:type="dcterms:W3CDTF">2020-05-03T10:20:07Z</dcterms:modified>
</cp:coreProperties>
</file>